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3"/>
  </p:normalViewPr>
  <p:slideViewPr>
    <p:cSldViewPr snapToGrid="0" snapToObjects="1">
      <p:cViewPr>
        <p:scale>
          <a:sx n="107" d="100"/>
          <a:sy n="107" d="100"/>
        </p:scale>
        <p:origin x="7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7ED2CB-263E-4AA6-B7FD-D289844454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6BFFB23-F9FB-4166-9E19-39DB2F140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Introduction</a:t>
          </a:r>
          <a:endParaRPr lang="en-US" dirty="0">
            <a:solidFill>
              <a:schemeClr val="tx1"/>
            </a:solidFill>
          </a:endParaRPr>
        </a:p>
      </dgm:t>
    </dgm:pt>
    <dgm:pt modelId="{4ED68D06-952F-4BD9-8B58-4A9869AE3146}" type="parTrans" cxnId="{4A3C7D04-F9A6-4A2E-9BA3-F124805B3BC6}">
      <dgm:prSet/>
      <dgm:spPr/>
      <dgm:t>
        <a:bodyPr/>
        <a:lstStyle/>
        <a:p>
          <a:endParaRPr lang="en-US"/>
        </a:p>
      </dgm:t>
    </dgm:pt>
    <dgm:pt modelId="{541B8592-E6E9-46F9-BA59-C454A048AD5A}" type="sibTrans" cxnId="{4A3C7D04-F9A6-4A2E-9BA3-F124805B3BC6}">
      <dgm:prSet/>
      <dgm:spPr/>
      <dgm:t>
        <a:bodyPr/>
        <a:lstStyle/>
        <a:p>
          <a:endParaRPr lang="en-US"/>
        </a:p>
      </dgm:t>
    </dgm:pt>
    <dgm:pt modelId="{2D47382E-4345-44FF-A5F2-84D394B71E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</a:t>
          </a:r>
        </a:p>
      </dgm:t>
    </dgm:pt>
    <dgm:pt modelId="{83255479-08F4-416E-A722-E16375641401}" type="parTrans" cxnId="{1FA95618-1A44-47DA-83BC-FBE8951F95C2}">
      <dgm:prSet/>
      <dgm:spPr/>
      <dgm:t>
        <a:bodyPr/>
        <a:lstStyle/>
        <a:p>
          <a:endParaRPr lang="en-US"/>
        </a:p>
      </dgm:t>
    </dgm:pt>
    <dgm:pt modelId="{334AFD52-F310-4EEE-87A0-46A440A17776}" type="sibTrans" cxnId="{1FA95618-1A44-47DA-83BC-FBE8951F95C2}">
      <dgm:prSet/>
      <dgm:spPr/>
      <dgm:t>
        <a:bodyPr/>
        <a:lstStyle/>
        <a:p>
          <a:endParaRPr lang="en-US"/>
        </a:p>
      </dgm:t>
    </dgm:pt>
    <dgm:pt modelId="{949F0003-7507-4942-8B53-5424AB88D0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291B7B41-40E5-4DB1-A289-0C25A51471A5}" type="parTrans" cxnId="{2504E912-81BF-4EBA-AA15-7B179C5B4BB3}">
      <dgm:prSet/>
      <dgm:spPr/>
      <dgm:t>
        <a:bodyPr/>
        <a:lstStyle/>
        <a:p>
          <a:endParaRPr lang="en-US"/>
        </a:p>
      </dgm:t>
    </dgm:pt>
    <dgm:pt modelId="{AAB034E5-EA86-461A-B9DB-F0248871CEC1}" type="sibTrans" cxnId="{2504E912-81BF-4EBA-AA15-7B179C5B4BB3}">
      <dgm:prSet/>
      <dgm:spPr/>
      <dgm:t>
        <a:bodyPr/>
        <a:lstStyle/>
        <a:p>
          <a:endParaRPr lang="en-US"/>
        </a:p>
      </dgm:t>
    </dgm:pt>
    <dgm:pt modelId="{32741A7B-4BB8-4B25-B879-CE32D59850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</a:t>
          </a:r>
        </a:p>
      </dgm:t>
    </dgm:pt>
    <dgm:pt modelId="{59FAE857-103E-4545-8DD1-AC62F2E583D9}" type="parTrans" cxnId="{C1EA3A05-6220-42C3-971E-96CA8A23AD3A}">
      <dgm:prSet/>
      <dgm:spPr/>
      <dgm:t>
        <a:bodyPr/>
        <a:lstStyle/>
        <a:p>
          <a:endParaRPr lang="en-US"/>
        </a:p>
      </dgm:t>
    </dgm:pt>
    <dgm:pt modelId="{67085AD1-0AE2-418F-A747-9A7F3055CB33}" type="sibTrans" cxnId="{C1EA3A05-6220-42C3-971E-96CA8A23AD3A}">
      <dgm:prSet/>
      <dgm:spPr/>
      <dgm:t>
        <a:bodyPr/>
        <a:lstStyle/>
        <a:p>
          <a:endParaRPr lang="en-US"/>
        </a:p>
      </dgm:t>
    </dgm:pt>
    <dgm:pt modelId="{8E614A38-1C6B-4FD7-BC97-ABB32D3DE3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952BEB89-0883-4180-BBCF-01A412101B31}" type="parTrans" cxnId="{B521A3F0-863A-4444-9ABA-E17ECF519A5B}">
      <dgm:prSet/>
      <dgm:spPr/>
      <dgm:t>
        <a:bodyPr/>
        <a:lstStyle/>
        <a:p>
          <a:endParaRPr lang="en-US"/>
        </a:p>
      </dgm:t>
    </dgm:pt>
    <dgm:pt modelId="{4CDE2DAF-21F1-45BC-8D87-92F76FEBE183}" type="sibTrans" cxnId="{B521A3F0-863A-4444-9ABA-E17ECF519A5B}">
      <dgm:prSet/>
      <dgm:spPr/>
      <dgm:t>
        <a:bodyPr/>
        <a:lstStyle/>
        <a:p>
          <a:endParaRPr lang="en-US"/>
        </a:p>
      </dgm:t>
    </dgm:pt>
    <dgm:pt modelId="{ACF06F60-1264-4F76-B260-03BE70002452}" type="pres">
      <dgm:prSet presAssocID="{E37ED2CB-263E-4AA6-B7FD-D28984445425}" presName="root" presStyleCnt="0">
        <dgm:presLayoutVars>
          <dgm:dir/>
          <dgm:resizeHandles val="exact"/>
        </dgm:presLayoutVars>
      </dgm:prSet>
      <dgm:spPr/>
    </dgm:pt>
    <dgm:pt modelId="{BABD4E4F-FD79-4E54-A92B-9ACCBFA61939}" type="pres">
      <dgm:prSet presAssocID="{86BFFB23-F9FB-4166-9E19-39DB2F140DC8}" presName="compNode" presStyleCnt="0"/>
      <dgm:spPr/>
    </dgm:pt>
    <dgm:pt modelId="{7D58A744-DA99-49C7-A58A-8065DEFB8CB5}" type="pres">
      <dgm:prSet presAssocID="{86BFFB23-F9FB-4166-9E19-39DB2F140DC8}" presName="bgRect" presStyleLbl="bgShp" presStyleIdx="0" presStyleCnt="5" custLinFactNeighborX="225" custLinFactNeighborY="-38755"/>
      <dgm:spPr/>
    </dgm:pt>
    <dgm:pt modelId="{BB158B14-3FCC-4040-948D-EFECBA99A84F}" type="pres">
      <dgm:prSet presAssocID="{86BFFB23-F9FB-4166-9E19-39DB2F140D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03132799-9D04-4FD3-8171-642B9F9D9FB1}" type="pres">
      <dgm:prSet presAssocID="{86BFFB23-F9FB-4166-9E19-39DB2F140DC8}" presName="spaceRect" presStyleCnt="0"/>
      <dgm:spPr/>
    </dgm:pt>
    <dgm:pt modelId="{7A7A0E77-AD37-471F-8C08-92E4657F0A6C}" type="pres">
      <dgm:prSet presAssocID="{86BFFB23-F9FB-4166-9E19-39DB2F140DC8}" presName="parTx" presStyleLbl="revTx" presStyleIdx="0" presStyleCnt="5">
        <dgm:presLayoutVars>
          <dgm:chMax val="0"/>
          <dgm:chPref val="0"/>
        </dgm:presLayoutVars>
      </dgm:prSet>
      <dgm:spPr/>
    </dgm:pt>
    <dgm:pt modelId="{D6701BA7-0E3C-488C-914E-7A42CC190C7A}" type="pres">
      <dgm:prSet presAssocID="{541B8592-E6E9-46F9-BA59-C454A048AD5A}" presName="sibTrans" presStyleCnt="0"/>
      <dgm:spPr/>
    </dgm:pt>
    <dgm:pt modelId="{97F58F1F-8EE5-47E0-978B-06EAAD7A3720}" type="pres">
      <dgm:prSet presAssocID="{2D47382E-4345-44FF-A5F2-84D394B71ED0}" presName="compNode" presStyleCnt="0"/>
      <dgm:spPr/>
    </dgm:pt>
    <dgm:pt modelId="{0F459C22-8555-410B-B39E-A9AE4C2E919A}" type="pres">
      <dgm:prSet presAssocID="{2D47382E-4345-44FF-A5F2-84D394B71ED0}" presName="bgRect" presStyleLbl="bgShp" presStyleIdx="1" presStyleCnt="5"/>
      <dgm:spPr/>
    </dgm:pt>
    <dgm:pt modelId="{FCE3B005-EF42-4BB2-ABFC-610AE74831EA}" type="pres">
      <dgm:prSet presAssocID="{2D47382E-4345-44FF-A5F2-84D394B71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E0D68DB2-6808-4AF5-89E8-DD5EC3081D30}" type="pres">
      <dgm:prSet presAssocID="{2D47382E-4345-44FF-A5F2-84D394B71ED0}" presName="spaceRect" presStyleCnt="0"/>
      <dgm:spPr/>
    </dgm:pt>
    <dgm:pt modelId="{6C5E9195-6048-40B6-8211-A187FDD07429}" type="pres">
      <dgm:prSet presAssocID="{2D47382E-4345-44FF-A5F2-84D394B71ED0}" presName="parTx" presStyleLbl="revTx" presStyleIdx="1" presStyleCnt="5">
        <dgm:presLayoutVars>
          <dgm:chMax val="0"/>
          <dgm:chPref val="0"/>
        </dgm:presLayoutVars>
      </dgm:prSet>
      <dgm:spPr/>
    </dgm:pt>
    <dgm:pt modelId="{95778E76-0539-401E-82D1-E040AB81585F}" type="pres">
      <dgm:prSet presAssocID="{334AFD52-F310-4EEE-87A0-46A440A17776}" presName="sibTrans" presStyleCnt="0"/>
      <dgm:spPr/>
    </dgm:pt>
    <dgm:pt modelId="{E4D8C9F1-E215-46F6-B603-78186896FE00}" type="pres">
      <dgm:prSet presAssocID="{949F0003-7507-4942-8B53-5424AB88D03B}" presName="compNode" presStyleCnt="0"/>
      <dgm:spPr/>
    </dgm:pt>
    <dgm:pt modelId="{15BC640E-4ECC-42B6-BF6E-18418D25E3C1}" type="pres">
      <dgm:prSet presAssocID="{949F0003-7507-4942-8B53-5424AB88D03B}" presName="bgRect" presStyleLbl="bgShp" presStyleIdx="2" presStyleCnt="5"/>
      <dgm:spPr/>
    </dgm:pt>
    <dgm:pt modelId="{77B37788-09FE-42EE-A150-66B13FACE97E}" type="pres">
      <dgm:prSet presAssocID="{949F0003-7507-4942-8B53-5424AB88D0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BD76F3BD-B4BC-45F3-878C-A6FB81D9F63C}" type="pres">
      <dgm:prSet presAssocID="{949F0003-7507-4942-8B53-5424AB88D03B}" presName="spaceRect" presStyleCnt="0"/>
      <dgm:spPr/>
    </dgm:pt>
    <dgm:pt modelId="{779C8DE2-EED1-4F39-8968-BF1F4EC1E7B7}" type="pres">
      <dgm:prSet presAssocID="{949F0003-7507-4942-8B53-5424AB88D03B}" presName="parTx" presStyleLbl="revTx" presStyleIdx="2" presStyleCnt="5">
        <dgm:presLayoutVars>
          <dgm:chMax val="0"/>
          <dgm:chPref val="0"/>
        </dgm:presLayoutVars>
      </dgm:prSet>
      <dgm:spPr/>
    </dgm:pt>
    <dgm:pt modelId="{95F8E391-B193-4589-8E6B-172A8C4D3B97}" type="pres">
      <dgm:prSet presAssocID="{AAB034E5-EA86-461A-B9DB-F0248871CEC1}" presName="sibTrans" presStyleCnt="0"/>
      <dgm:spPr/>
    </dgm:pt>
    <dgm:pt modelId="{40705D76-99A9-412B-8067-FC810FFB7E03}" type="pres">
      <dgm:prSet presAssocID="{32741A7B-4BB8-4B25-B879-CE32D5985027}" presName="compNode" presStyleCnt="0"/>
      <dgm:spPr/>
    </dgm:pt>
    <dgm:pt modelId="{C44ACEBB-DC44-4ABF-BF2C-651C77C54179}" type="pres">
      <dgm:prSet presAssocID="{32741A7B-4BB8-4B25-B879-CE32D5985027}" presName="bgRect" presStyleLbl="bgShp" presStyleIdx="3" presStyleCnt="5"/>
      <dgm:spPr/>
    </dgm:pt>
    <dgm:pt modelId="{834A8094-2882-4A0F-97F8-0727CDDE40E1}" type="pres">
      <dgm:prSet presAssocID="{32741A7B-4BB8-4B25-B879-CE32D59850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y"/>
        </a:ext>
      </dgm:extLst>
    </dgm:pt>
    <dgm:pt modelId="{D0F7B150-4C7F-48C8-8889-A8084A9C7F7C}" type="pres">
      <dgm:prSet presAssocID="{32741A7B-4BB8-4B25-B879-CE32D5985027}" presName="spaceRect" presStyleCnt="0"/>
      <dgm:spPr/>
    </dgm:pt>
    <dgm:pt modelId="{41C3E65B-B591-4E16-82C3-7FEE05A04813}" type="pres">
      <dgm:prSet presAssocID="{32741A7B-4BB8-4B25-B879-CE32D5985027}" presName="parTx" presStyleLbl="revTx" presStyleIdx="3" presStyleCnt="5">
        <dgm:presLayoutVars>
          <dgm:chMax val="0"/>
          <dgm:chPref val="0"/>
        </dgm:presLayoutVars>
      </dgm:prSet>
      <dgm:spPr/>
    </dgm:pt>
    <dgm:pt modelId="{42DCBD0B-79BF-47DC-9B1D-A2D02A699F0C}" type="pres">
      <dgm:prSet presAssocID="{67085AD1-0AE2-418F-A747-9A7F3055CB33}" presName="sibTrans" presStyleCnt="0"/>
      <dgm:spPr/>
    </dgm:pt>
    <dgm:pt modelId="{5BD13C8C-E40B-4918-A734-92C5E3F5FC56}" type="pres">
      <dgm:prSet presAssocID="{8E614A38-1C6B-4FD7-BC97-ABB32D3DE3BE}" presName="compNode" presStyleCnt="0"/>
      <dgm:spPr/>
    </dgm:pt>
    <dgm:pt modelId="{9D90D900-F9EC-45A1-8BCD-ED75D88A737A}" type="pres">
      <dgm:prSet presAssocID="{8E614A38-1C6B-4FD7-BC97-ABB32D3DE3BE}" presName="bgRect" presStyleLbl="bgShp" presStyleIdx="4" presStyleCnt="5"/>
      <dgm:spPr/>
    </dgm:pt>
    <dgm:pt modelId="{31139C55-B792-4C42-AE70-2D43962066E7}" type="pres">
      <dgm:prSet presAssocID="{8E614A38-1C6B-4FD7-BC97-ABB32D3DE3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20BF6142-4BB5-4D8E-AAE7-6A312B75DF3F}" type="pres">
      <dgm:prSet presAssocID="{8E614A38-1C6B-4FD7-BC97-ABB32D3DE3BE}" presName="spaceRect" presStyleCnt="0"/>
      <dgm:spPr/>
    </dgm:pt>
    <dgm:pt modelId="{B5DA9D9F-AE3D-4072-8B8F-93DCA1624EBF}" type="pres">
      <dgm:prSet presAssocID="{8E614A38-1C6B-4FD7-BC97-ABB32D3DE3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A3C7D04-F9A6-4A2E-9BA3-F124805B3BC6}" srcId="{E37ED2CB-263E-4AA6-B7FD-D28984445425}" destId="{86BFFB23-F9FB-4166-9E19-39DB2F140DC8}" srcOrd="0" destOrd="0" parTransId="{4ED68D06-952F-4BD9-8B58-4A9869AE3146}" sibTransId="{541B8592-E6E9-46F9-BA59-C454A048AD5A}"/>
    <dgm:cxn modelId="{C1EA3A05-6220-42C3-971E-96CA8A23AD3A}" srcId="{E37ED2CB-263E-4AA6-B7FD-D28984445425}" destId="{32741A7B-4BB8-4B25-B879-CE32D5985027}" srcOrd="3" destOrd="0" parTransId="{59FAE857-103E-4545-8DD1-AC62F2E583D9}" sibTransId="{67085AD1-0AE2-418F-A747-9A7F3055CB33}"/>
    <dgm:cxn modelId="{2504E912-81BF-4EBA-AA15-7B179C5B4BB3}" srcId="{E37ED2CB-263E-4AA6-B7FD-D28984445425}" destId="{949F0003-7507-4942-8B53-5424AB88D03B}" srcOrd="2" destOrd="0" parTransId="{291B7B41-40E5-4DB1-A289-0C25A51471A5}" sibTransId="{AAB034E5-EA86-461A-B9DB-F0248871CEC1}"/>
    <dgm:cxn modelId="{1FA95618-1A44-47DA-83BC-FBE8951F95C2}" srcId="{E37ED2CB-263E-4AA6-B7FD-D28984445425}" destId="{2D47382E-4345-44FF-A5F2-84D394B71ED0}" srcOrd="1" destOrd="0" parTransId="{83255479-08F4-416E-A722-E16375641401}" sibTransId="{334AFD52-F310-4EEE-87A0-46A440A17776}"/>
    <dgm:cxn modelId="{D3DE4E3C-854A-964E-970A-BB6E56576AD4}" type="presOf" srcId="{E37ED2CB-263E-4AA6-B7FD-D28984445425}" destId="{ACF06F60-1264-4F76-B260-03BE70002452}" srcOrd="0" destOrd="0" presId="urn:microsoft.com/office/officeart/2018/2/layout/IconVerticalSolidList"/>
    <dgm:cxn modelId="{5855305C-04A5-FB4A-BD0A-EE5329456C99}" type="presOf" srcId="{2D47382E-4345-44FF-A5F2-84D394B71ED0}" destId="{6C5E9195-6048-40B6-8211-A187FDD07429}" srcOrd="0" destOrd="0" presId="urn:microsoft.com/office/officeart/2018/2/layout/IconVerticalSolidList"/>
    <dgm:cxn modelId="{81E8E368-6883-4646-A127-CCE701D7D3B8}" type="presOf" srcId="{949F0003-7507-4942-8B53-5424AB88D03B}" destId="{779C8DE2-EED1-4F39-8968-BF1F4EC1E7B7}" srcOrd="0" destOrd="0" presId="urn:microsoft.com/office/officeart/2018/2/layout/IconVerticalSolidList"/>
    <dgm:cxn modelId="{6FD6F4D2-39A6-7F49-A9CA-D0A3804E7A87}" type="presOf" srcId="{32741A7B-4BB8-4B25-B879-CE32D5985027}" destId="{41C3E65B-B591-4E16-82C3-7FEE05A04813}" srcOrd="0" destOrd="0" presId="urn:microsoft.com/office/officeart/2018/2/layout/IconVerticalSolidList"/>
    <dgm:cxn modelId="{FC7A75E3-B41A-8049-BB03-4772855BD902}" type="presOf" srcId="{86BFFB23-F9FB-4166-9E19-39DB2F140DC8}" destId="{7A7A0E77-AD37-471F-8C08-92E4657F0A6C}" srcOrd="0" destOrd="0" presId="urn:microsoft.com/office/officeart/2018/2/layout/IconVerticalSolidList"/>
    <dgm:cxn modelId="{B521A3F0-863A-4444-9ABA-E17ECF519A5B}" srcId="{E37ED2CB-263E-4AA6-B7FD-D28984445425}" destId="{8E614A38-1C6B-4FD7-BC97-ABB32D3DE3BE}" srcOrd="4" destOrd="0" parTransId="{952BEB89-0883-4180-BBCF-01A412101B31}" sibTransId="{4CDE2DAF-21F1-45BC-8D87-92F76FEBE183}"/>
    <dgm:cxn modelId="{6F38A7FE-D46D-654C-BC12-BB3E38A5F164}" type="presOf" srcId="{8E614A38-1C6B-4FD7-BC97-ABB32D3DE3BE}" destId="{B5DA9D9F-AE3D-4072-8B8F-93DCA1624EBF}" srcOrd="0" destOrd="0" presId="urn:microsoft.com/office/officeart/2018/2/layout/IconVerticalSolidList"/>
    <dgm:cxn modelId="{6CBD5B49-F608-734D-A857-68B6CDD5D6FC}" type="presParOf" srcId="{ACF06F60-1264-4F76-B260-03BE70002452}" destId="{BABD4E4F-FD79-4E54-A92B-9ACCBFA61939}" srcOrd="0" destOrd="0" presId="urn:microsoft.com/office/officeart/2018/2/layout/IconVerticalSolidList"/>
    <dgm:cxn modelId="{B1CC3AFB-41FA-5C4E-A29F-39896C61E3B2}" type="presParOf" srcId="{BABD4E4F-FD79-4E54-A92B-9ACCBFA61939}" destId="{7D58A744-DA99-49C7-A58A-8065DEFB8CB5}" srcOrd="0" destOrd="0" presId="urn:microsoft.com/office/officeart/2018/2/layout/IconVerticalSolidList"/>
    <dgm:cxn modelId="{BEBD993C-4659-C24E-AA9F-ECEA2276D751}" type="presParOf" srcId="{BABD4E4F-FD79-4E54-A92B-9ACCBFA61939}" destId="{BB158B14-3FCC-4040-948D-EFECBA99A84F}" srcOrd="1" destOrd="0" presId="urn:microsoft.com/office/officeart/2018/2/layout/IconVerticalSolidList"/>
    <dgm:cxn modelId="{9E075AC8-3120-464A-816E-81132575F31C}" type="presParOf" srcId="{BABD4E4F-FD79-4E54-A92B-9ACCBFA61939}" destId="{03132799-9D04-4FD3-8171-642B9F9D9FB1}" srcOrd="2" destOrd="0" presId="urn:microsoft.com/office/officeart/2018/2/layout/IconVerticalSolidList"/>
    <dgm:cxn modelId="{F4516567-D43A-5440-AAD2-24915D6773A6}" type="presParOf" srcId="{BABD4E4F-FD79-4E54-A92B-9ACCBFA61939}" destId="{7A7A0E77-AD37-471F-8C08-92E4657F0A6C}" srcOrd="3" destOrd="0" presId="urn:microsoft.com/office/officeart/2018/2/layout/IconVerticalSolidList"/>
    <dgm:cxn modelId="{86AFBC57-9A79-F84C-942F-F4E8A0F2E71B}" type="presParOf" srcId="{ACF06F60-1264-4F76-B260-03BE70002452}" destId="{D6701BA7-0E3C-488C-914E-7A42CC190C7A}" srcOrd="1" destOrd="0" presId="urn:microsoft.com/office/officeart/2018/2/layout/IconVerticalSolidList"/>
    <dgm:cxn modelId="{FD594501-A21B-D946-8239-C2E3EEEEF95F}" type="presParOf" srcId="{ACF06F60-1264-4F76-B260-03BE70002452}" destId="{97F58F1F-8EE5-47E0-978B-06EAAD7A3720}" srcOrd="2" destOrd="0" presId="urn:microsoft.com/office/officeart/2018/2/layout/IconVerticalSolidList"/>
    <dgm:cxn modelId="{5E53FDEF-EA83-DE47-9B92-0F58FFEDDFB2}" type="presParOf" srcId="{97F58F1F-8EE5-47E0-978B-06EAAD7A3720}" destId="{0F459C22-8555-410B-B39E-A9AE4C2E919A}" srcOrd="0" destOrd="0" presId="urn:microsoft.com/office/officeart/2018/2/layout/IconVerticalSolidList"/>
    <dgm:cxn modelId="{C2FD6A6C-17B9-344A-BE21-495335754C7F}" type="presParOf" srcId="{97F58F1F-8EE5-47E0-978B-06EAAD7A3720}" destId="{FCE3B005-EF42-4BB2-ABFC-610AE74831EA}" srcOrd="1" destOrd="0" presId="urn:microsoft.com/office/officeart/2018/2/layout/IconVerticalSolidList"/>
    <dgm:cxn modelId="{17BAEEFD-A97F-8749-8C83-B16D4A02713F}" type="presParOf" srcId="{97F58F1F-8EE5-47E0-978B-06EAAD7A3720}" destId="{E0D68DB2-6808-4AF5-89E8-DD5EC3081D30}" srcOrd="2" destOrd="0" presId="urn:microsoft.com/office/officeart/2018/2/layout/IconVerticalSolidList"/>
    <dgm:cxn modelId="{5B0658DF-AB2F-B34D-9EB1-FAF2283D3A35}" type="presParOf" srcId="{97F58F1F-8EE5-47E0-978B-06EAAD7A3720}" destId="{6C5E9195-6048-40B6-8211-A187FDD07429}" srcOrd="3" destOrd="0" presId="urn:microsoft.com/office/officeart/2018/2/layout/IconVerticalSolidList"/>
    <dgm:cxn modelId="{6FB222AD-9893-2141-99B1-827A43BA6F21}" type="presParOf" srcId="{ACF06F60-1264-4F76-B260-03BE70002452}" destId="{95778E76-0539-401E-82D1-E040AB81585F}" srcOrd="3" destOrd="0" presId="urn:microsoft.com/office/officeart/2018/2/layout/IconVerticalSolidList"/>
    <dgm:cxn modelId="{93314476-E7FA-BB43-AA08-47D24BC7D3B1}" type="presParOf" srcId="{ACF06F60-1264-4F76-B260-03BE70002452}" destId="{E4D8C9F1-E215-46F6-B603-78186896FE00}" srcOrd="4" destOrd="0" presId="urn:microsoft.com/office/officeart/2018/2/layout/IconVerticalSolidList"/>
    <dgm:cxn modelId="{CF72E635-447B-7D44-83AD-1B050DFBC914}" type="presParOf" srcId="{E4D8C9F1-E215-46F6-B603-78186896FE00}" destId="{15BC640E-4ECC-42B6-BF6E-18418D25E3C1}" srcOrd="0" destOrd="0" presId="urn:microsoft.com/office/officeart/2018/2/layout/IconVerticalSolidList"/>
    <dgm:cxn modelId="{C85E07B4-0196-B242-9EA8-C126DAF2BA6D}" type="presParOf" srcId="{E4D8C9F1-E215-46F6-B603-78186896FE00}" destId="{77B37788-09FE-42EE-A150-66B13FACE97E}" srcOrd="1" destOrd="0" presId="urn:microsoft.com/office/officeart/2018/2/layout/IconVerticalSolidList"/>
    <dgm:cxn modelId="{7443CF45-BF2C-414A-B905-FBD5479C384C}" type="presParOf" srcId="{E4D8C9F1-E215-46F6-B603-78186896FE00}" destId="{BD76F3BD-B4BC-45F3-878C-A6FB81D9F63C}" srcOrd="2" destOrd="0" presId="urn:microsoft.com/office/officeart/2018/2/layout/IconVerticalSolidList"/>
    <dgm:cxn modelId="{A9E6E21F-E612-3749-B07B-22215AE0AEE1}" type="presParOf" srcId="{E4D8C9F1-E215-46F6-B603-78186896FE00}" destId="{779C8DE2-EED1-4F39-8968-BF1F4EC1E7B7}" srcOrd="3" destOrd="0" presId="urn:microsoft.com/office/officeart/2018/2/layout/IconVerticalSolidList"/>
    <dgm:cxn modelId="{41795456-C550-1E4E-9F35-2470C379D366}" type="presParOf" srcId="{ACF06F60-1264-4F76-B260-03BE70002452}" destId="{95F8E391-B193-4589-8E6B-172A8C4D3B97}" srcOrd="5" destOrd="0" presId="urn:microsoft.com/office/officeart/2018/2/layout/IconVerticalSolidList"/>
    <dgm:cxn modelId="{682A380F-2CBC-0F4C-84D0-52E41B9ECF25}" type="presParOf" srcId="{ACF06F60-1264-4F76-B260-03BE70002452}" destId="{40705D76-99A9-412B-8067-FC810FFB7E03}" srcOrd="6" destOrd="0" presId="urn:microsoft.com/office/officeart/2018/2/layout/IconVerticalSolidList"/>
    <dgm:cxn modelId="{1B84D301-FD15-7946-B81B-AF6482AAB032}" type="presParOf" srcId="{40705D76-99A9-412B-8067-FC810FFB7E03}" destId="{C44ACEBB-DC44-4ABF-BF2C-651C77C54179}" srcOrd="0" destOrd="0" presId="urn:microsoft.com/office/officeart/2018/2/layout/IconVerticalSolidList"/>
    <dgm:cxn modelId="{B0AE8FB4-C590-124C-9E41-A67EE0B05509}" type="presParOf" srcId="{40705D76-99A9-412B-8067-FC810FFB7E03}" destId="{834A8094-2882-4A0F-97F8-0727CDDE40E1}" srcOrd="1" destOrd="0" presId="urn:microsoft.com/office/officeart/2018/2/layout/IconVerticalSolidList"/>
    <dgm:cxn modelId="{76BB06DA-555B-6549-AFDC-5E9DA10CF502}" type="presParOf" srcId="{40705D76-99A9-412B-8067-FC810FFB7E03}" destId="{D0F7B150-4C7F-48C8-8889-A8084A9C7F7C}" srcOrd="2" destOrd="0" presId="urn:microsoft.com/office/officeart/2018/2/layout/IconVerticalSolidList"/>
    <dgm:cxn modelId="{EA9EEF33-3A48-4348-BBAA-E3626BEDD700}" type="presParOf" srcId="{40705D76-99A9-412B-8067-FC810FFB7E03}" destId="{41C3E65B-B591-4E16-82C3-7FEE05A04813}" srcOrd="3" destOrd="0" presId="urn:microsoft.com/office/officeart/2018/2/layout/IconVerticalSolidList"/>
    <dgm:cxn modelId="{DC645706-7500-8443-897A-83843AE292F3}" type="presParOf" srcId="{ACF06F60-1264-4F76-B260-03BE70002452}" destId="{42DCBD0B-79BF-47DC-9B1D-A2D02A699F0C}" srcOrd="7" destOrd="0" presId="urn:microsoft.com/office/officeart/2018/2/layout/IconVerticalSolidList"/>
    <dgm:cxn modelId="{0FAF3596-76E7-0C49-8E4C-34E9742CF223}" type="presParOf" srcId="{ACF06F60-1264-4F76-B260-03BE70002452}" destId="{5BD13C8C-E40B-4918-A734-92C5E3F5FC56}" srcOrd="8" destOrd="0" presId="urn:microsoft.com/office/officeart/2018/2/layout/IconVerticalSolidList"/>
    <dgm:cxn modelId="{79C750BF-0516-F04D-BD40-D4971AA42FD4}" type="presParOf" srcId="{5BD13C8C-E40B-4918-A734-92C5E3F5FC56}" destId="{9D90D900-F9EC-45A1-8BCD-ED75D88A737A}" srcOrd="0" destOrd="0" presId="urn:microsoft.com/office/officeart/2018/2/layout/IconVerticalSolidList"/>
    <dgm:cxn modelId="{9087C63E-E70E-DE4E-B817-965A7C324B10}" type="presParOf" srcId="{5BD13C8C-E40B-4918-A734-92C5E3F5FC56}" destId="{31139C55-B792-4C42-AE70-2D43962066E7}" srcOrd="1" destOrd="0" presId="urn:microsoft.com/office/officeart/2018/2/layout/IconVerticalSolidList"/>
    <dgm:cxn modelId="{E78F94F4-8722-474B-9C7F-4A7B37E2D5C8}" type="presParOf" srcId="{5BD13C8C-E40B-4918-A734-92C5E3F5FC56}" destId="{20BF6142-4BB5-4D8E-AAE7-6A312B75DF3F}" srcOrd="2" destOrd="0" presId="urn:microsoft.com/office/officeart/2018/2/layout/IconVerticalSolidList"/>
    <dgm:cxn modelId="{A461FFF8-A614-DC47-8C9A-E4741ED8C752}" type="presParOf" srcId="{5BD13C8C-E40B-4918-A734-92C5E3F5FC56}" destId="{B5DA9D9F-AE3D-4072-8B8F-93DCA1624E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8A744-DA99-49C7-A58A-8065DEFB8CB5}">
      <dsp:nvSpPr>
        <dsp:cNvPr id="0" name=""/>
        <dsp:cNvSpPr/>
      </dsp:nvSpPr>
      <dsp:spPr>
        <a:xfrm>
          <a:off x="0" y="0"/>
          <a:ext cx="5744684" cy="786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58B14-3FCC-4040-948D-EFECBA99A84F}">
      <dsp:nvSpPr>
        <dsp:cNvPr id="0" name=""/>
        <dsp:cNvSpPr/>
      </dsp:nvSpPr>
      <dsp:spPr>
        <a:xfrm>
          <a:off x="237910" y="180650"/>
          <a:ext cx="432565" cy="432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A0E77-AD37-471F-8C08-92E4657F0A6C}">
      <dsp:nvSpPr>
        <dsp:cNvPr id="0" name=""/>
        <dsp:cNvSpPr/>
      </dsp:nvSpPr>
      <dsp:spPr>
        <a:xfrm>
          <a:off x="908386" y="3692"/>
          <a:ext cx="4836298" cy="78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6" tIns="83236" rIns="83236" bIns="832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Introduction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908386" y="3692"/>
        <a:ext cx="4836298" cy="786481"/>
      </dsp:txXfrm>
    </dsp:sp>
    <dsp:sp modelId="{0F459C22-8555-410B-B39E-A9AE4C2E919A}">
      <dsp:nvSpPr>
        <dsp:cNvPr id="0" name=""/>
        <dsp:cNvSpPr/>
      </dsp:nvSpPr>
      <dsp:spPr>
        <a:xfrm>
          <a:off x="0" y="986794"/>
          <a:ext cx="5744684" cy="786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3B005-EF42-4BB2-ABFC-610AE74831EA}">
      <dsp:nvSpPr>
        <dsp:cNvPr id="0" name=""/>
        <dsp:cNvSpPr/>
      </dsp:nvSpPr>
      <dsp:spPr>
        <a:xfrm>
          <a:off x="237910" y="1163753"/>
          <a:ext cx="432565" cy="432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E9195-6048-40B6-8211-A187FDD07429}">
      <dsp:nvSpPr>
        <dsp:cNvPr id="0" name=""/>
        <dsp:cNvSpPr/>
      </dsp:nvSpPr>
      <dsp:spPr>
        <a:xfrm>
          <a:off x="908386" y="986794"/>
          <a:ext cx="4836298" cy="78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6" tIns="83236" rIns="83236" bIns="832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Background</a:t>
          </a:r>
        </a:p>
      </dsp:txBody>
      <dsp:txXfrm>
        <a:off x="908386" y="986794"/>
        <a:ext cx="4836298" cy="786481"/>
      </dsp:txXfrm>
    </dsp:sp>
    <dsp:sp modelId="{15BC640E-4ECC-42B6-BF6E-18418D25E3C1}">
      <dsp:nvSpPr>
        <dsp:cNvPr id="0" name=""/>
        <dsp:cNvSpPr/>
      </dsp:nvSpPr>
      <dsp:spPr>
        <a:xfrm>
          <a:off x="0" y="1969897"/>
          <a:ext cx="5744684" cy="786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37788-09FE-42EE-A150-66B13FACE97E}">
      <dsp:nvSpPr>
        <dsp:cNvPr id="0" name=""/>
        <dsp:cNvSpPr/>
      </dsp:nvSpPr>
      <dsp:spPr>
        <a:xfrm>
          <a:off x="237910" y="2146855"/>
          <a:ext cx="432565" cy="432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C8DE2-EED1-4F39-8968-BF1F4EC1E7B7}">
      <dsp:nvSpPr>
        <dsp:cNvPr id="0" name=""/>
        <dsp:cNvSpPr/>
      </dsp:nvSpPr>
      <dsp:spPr>
        <a:xfrm>
          <a:off x="908386" y="1969897"/>
          <a:ext cx="4836298" cy="78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6" tIns="83236" rIns="83236" bIns="832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908386" y="1969897"/>
        <a:ext cx="4836298" cy="786481"/>
      </dsp:txXfrm>
    </dsp:sp>
    <dsp:sp modelId="{C44ACEBB-DC44-4ABF-BF2C-651C77C54179}">
      <dsp:nvSpPr>
        <dsp:cNvPr id="0" name=""/>
        <dsp:cNvSpPr/>
      </dsp:nvSpPr>
      <dsp:spPr>
        <a:xfrm>
          <a:off x="0" y="2952999"/>
          <a:ext cx="5744684" cy="786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A8094-2882-4A0F-97F8-0727CDDE40E1}">
      <dsp:nvSpPr>
        <dsp:cNvPr id="0" name=""/>
        <dsp:cNvSpPr/>
      </dsp:nvSpPr>
      <dsp:spPr>
        <a:xfrm>
          <a:off x="237910" y="3129957"/>
          <a:ext cx="432565" cy="432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3E65B-B591-4E16-82C3-7FEE05A04813}">
      <dsp:nvSpPr>
        <dsp:cNvPr id="0" name=""/>
        <dsp:cNvSpPr/>
      </dsp:nvSpPr>
      <dsp:spPr>
        <a:xfrm>
          <a:off x="908386" y="2952999"/>
          <a:ext cx="4836298" cy="78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6" tIns="83236" rIns="83236" bIns="832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</a:t>
          </a:r>
        </a:p>
      </dsp:txBody>
      <dsp:txXfrm>
        <a:off x="908386" y="2952999"/>
        <a:ext cx="4836298" cy="786481"/>
      </dsp:txXfrm>
    </dsp:sp>
    <dsp:sp modelId="{9D90D900-F9EC-45A1-8BCD-ED75D88A737A}">
      <dsp:nvSpPr>
        <dsp:cNvPr id="0" name=""/>
        <dsp:cNvSpPr/>
      </dsp:nvSpPr>
      <dsp:spPr>
        <a:xfrm>
          <a:off x="0" y="3936101"/>
          <a:ext cx="5744684" cy="786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39C55-B792-4C42-AE70-2D43962066E7}">
      <dsp:nvSpPr>
        <dsp:cNvPr id="0" name=""/>
        <dsp:cNvSpPr/>
      </dsp:nvSpPr>
      <dsp:spPr>
        <a:xfrm>
          <a:off x="237910" y="4113060"/>
          <a:ext cx="432565" cy="4325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9D9F-AE3D-4072-8B8F-93DCA1624EBF}">
      <dsp:nvSpPr>
        <dsp:cNvPr id="0" name=""/>
        <dsp:cNvSpPr/>
      </dsp:nvSpPr>
      <dsp:spPr>
        <a:xfrm>
          <a:off x="908386" y="3936101"/>
          <a:ext cx="4836298" cy="78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36" tIns="83236" rIns="83236" bIns="832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908386" y="3936101"/>
        <a:ext cx="4836298" cy="786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A2FB8-2795-C94C-A137-2BEA1DF3075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C2E51-3303-F54C-B20A-1EBFE9A1A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DB8-21A4-EA45-9CE1-9C80C5117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131D6-7997-564E-9D3D-6B68202DD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3FAE3-E22F-E145-807D-B3CE10A7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7B2E6-AE21-F74A-95D5-35D6A0C2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A42F-E7CE-0C48-8FBF-D7564317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532E-8010-AD40-A817-ABE8E8E3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4DAE1-8D2D-9C4C-AEE0-2FE456FE9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71148-9ADD-DA4B-A0B5-5C5B2559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69326-3A98-8343-9CCF-940795C1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EF01-F115-D646-AD7B-EB8929FC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87EBF-3EA4-5D47-8BAF-C33FF1787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E2392-3279-244D-8E27-96EA6E730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291C-60CC-C34D-B032-A91E0DB0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30E-7B78-C746-8CD7-E81296A7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E106C-E185-8849-9DB8-92B9808B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8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286B-8B4D-254E-8228-9F853752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50D7D-7082-3E47-9A05-2413604E5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B9ADA-F3EC-BE4A-A38E-6919905E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C766B-1031-9B42-BB36-1559F83E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12FA1-5996-414E-A1CB-1453FB8A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7EAD-EBF6-1F40-A3EF-74CD2B42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E72E3-DB8D-C040-9677-05079395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DFB50-7035-3342-A0F4-1D4B144F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0BF21-8644-EC4D-A414-E8B8B064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1ED94-7F15-234F-90C5-E02DD8DF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BBDF-3EFB-3D49-BD74-3BD607B6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0E1A-FE41-C944-969D-6AE128F84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0D22B-FF54-7040-9542-D7CDE10DB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5C444-2D9D-9041-BB12-9431823C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DC926-AC41-0B46-8551-D3175705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4943-4DF9-FC49-833C-992EAA69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5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D124-D3AE-894B-95BA-2AEFE46A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F6878-0E40-B94D-8A6F-BDD04BC5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52B04-1418-2049-87A8-96077DF7A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14847-29A5-8846-9BFE-BC702136B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6CE50-8B0E-BE4D-935A-3D3E916FC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15686-0DED-F442-87F3-BFBC255E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19432-52BF-DB47-A554-35C3107B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37778-CD86-AA48-8EE4-6F6956BF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5BDC-BE5A-B04A-B3BF-67B9687F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310BE-689F-1041-8F9D-0C53B2FD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29D44-BCA5-3140-96CB-D93E000F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C5789-DB89-AF4D-9F8F-3312D02D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39D3A-5E08-6F43-BF8D-82DA1A3B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144C0-2D87-4347-9E4C-8F7A653C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4008D-1C05-DB46-820A-A4BE957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3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2656-CD7A-F945-9D00-3D71F2D7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41B5-88D0-9C47-B564-5C274F7E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C6F5F-051F-9247-A5C6-31C9A3DC9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262F-722A-094D-A91E-43D798ED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48457-C863-C140-91E7-9855A8EA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46FF5-A296-2E49-AF14-99C5CD2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CF47-FCBC-1641-B6B3-B23762C3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C82D2-9DB8-7543-B49E-AEB5C29E6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1A485-BD9E-A14D-8832-3885BF51C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35053-C574-D842-89A5-DF15A6D5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74A22-6E01-0845-B597-1ED9C1EC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33DC4-0B76-7A49-A5DE-D9F77638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6FE6D-5C91-E544-90C2-A2CF684F1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266EE-3B1E-D343-9762-4425C757E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B3CE-6E96-9A43-8941-FC3977301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01EF1-EBF8-F24E-BB4B-82332B39C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565E-CEF8-BB4A-B3F2-56A84FE4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Video 42">
            <a:extLst>
              <a:ext uri="{FF2B5EF4-FFF2-40B4-BE49-F238E27FC236}">
                <a16:creationId xmlns:a16="http://schemas.microsoft.com/office/drawing/2014/main" id="{3F4E73CA-564F-461D-9E61-71076E822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B4B37-7A76-7A47-A1A4-9A742B635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Access to Justice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D8395-B11E-5946-98BB-7AE97E410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2044"/>
            <a:ext cx="9144000" cy="1495379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solidFill>
                  <a:schemeClr val="bg1"/>
                </a:solidFill>
              </a:rPr>
              <a:t>- Pravin Shinde</a:t>
            </a:r>
          </a:p>
        </p:txBody>
      </p:sp>
    </p:spTree>
    <p:extLst>
      <p:ext uri="{BB962C8B-B14F-4D97-AF65-F5344CB8AC3E}">
        <p14:creationId xmlns:p14="http://schemas.microsoft.com/office/powerpoint/2010/main" val="25187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C0E4CB9-3308-438E-A025-898ADC8BD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10" b="79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84416-A09B-894B-AD4C-4DFA8E9F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84E94D-A098-4F93-8971-F1844148C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71494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205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530CDEBB-85AD-4D0C-AE0B-16CC23004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FB7EC-DDCA-674F-8F53-38769824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Section 1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5A0C7-A994-8948-91F7-2111810E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Access to Justice project is an attempt to provide a web design solution that supports tenants in Westchester County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Understand basic information about habitability rights &amp; resources.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 keep data regarding their housing that will better advocate for themselves.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Connect to other tenants in the community.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9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Houses in a subdivision">
            <a:extLst>
              <a:ext uri="{FF2B5EF4-FFF2-40B4-BE49-F238E27FC236}">
                <a16:creationId xmlns:a16="http://schemas.microsoft.com/office/drawing/2014/main" id="{8D974DC4-B176-4468-B4C6-B9DA15E8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03" b="76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60A39-327A-D546-B90B-3C249DAEA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Section 2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Background</a:t>
            </a:r>
          </a:p>
        </p:txBody>
      </p:sp>
      <p:cxnSp>
        <p:nvCxnSpPr>
          <p:cNvPr id="44" name="Straight Connector 3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921E8-F21F-A445-ABFA-4AA96E08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Right to live in a safe &amp; sanitary apartment.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Process to submit a complaint or legal notice can be be ineffective, burdensome, costly, and time intensive for safety, health, environmental or livability issues in rental housing.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Limited resources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Stakeholders: -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Legal Services of the Hudson Valley.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Mount Vernon United Tenants Association.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3182-1E47-C64F-98A1-26C5DC15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Section 3 :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90CD-3C31-BB4A-AB3A-D673F4BC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987EF17-3B17-1648-8344-DC4E89BB9CF4}"/>
              </a:ext>
            </a:extLst>
          </p:cNvPr>
          <p:cNvSpPr/>
          <p:nvPr/>
        </p:nvSpPr>
        <p:spPr>
          <a:xfrm>
            <a:off x="1817511" y="2257778"/>
            <a:ext cx="1670756" cy="1298222"/>
          </a:xfrm>
          <a:prstGeom prst="hexagon">
            <a:avLst/>
          </a:prstGeom>
          <a:solidFill>
            <a:srgbClr val="3600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Empathize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B4BE7CB-8196-FA4F-91D7-85EE9323500D}"/>
              </a:ext>
            </a:extLst>
          </p:cNvPr>
          <p:cNvSpPr/>
          <p:nvPr/>
        </p:nvSpPr>
        <p:spPr>
          <a:xfrm>
            <a:off x="3488267" y="3166533"/>
            <a:ext cx="1670756" cy="1298222"/>
          </a:xfrm>
          <a:prstGeom prst="hexago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8FB5212-1D4E-DD4A-B205-3F99762E24F1}"/>
              </a:ext>
            </a:extLst>
          </p:cNvPr>
          <p:cNvSpPr/>
          <p:nvPr/>
        </p:nvSpPr>
        <p:spPr>
          <a:xfrm>
            <a:off x="5151967" y="2181578"/>
            <a:ext cx="1670756" cy="1298222"/>
          </a:xfrm>
          <a:prstGeom prst="hexag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Ideate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DED7CD6-86DB-D443-B870-BD141DBEC9EC}"/>
              </a:ext>
            </a:extLst>
          </p:cNvPr>
          <p:cNvSpPr/>
          <p:nvPr/>
        </p:nvSpPr>
        <p:spPr>
          <a:xfrm>
            <a:off x="6966656" y="3166533"/>
            <a:ext cx="1670756" cy="1298222"/>
          </a:xfrm>
          <a:prstGeom prst="hexag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AA68324-97B8-9E4D-BFE4-965C43D875F7}"/>
              </a:ext>
            </a:extLst>
          </p:cNvPr>
          <p:cNvSpPr/>
          <p:nvPr/>
        </p:nvSpPr>
        <p:spPr>
          <a:xfrm>
            <a:off x="8637412" y="4022637"/>
            <a:ext cx="1670756" cy="1298222"/>
          </a:xfrm>
          <a:prstGeom prst="hexago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357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0754-06E3-C84C-BA43-4B1EF0ED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Empathize &amp;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13980-E3F6-B846-8571-A8D2E877F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Involved in the interviews which were conducted by Law Team with stakeholders.</a:t>
            </a:r>
          </a:p>
          <a:p>
            <a:r>
              <a:rPr lang="en-US" dirty="0"/>
              <a:t>Understood user perspectives and pain points.</a:t>
            </a:r>
          </a:p>
          <a:p>
            <a:r>
              <a:rPr lang="en-US" dirty="0"/>
              <a:t>Identified end-user’s needs.</a:t>
            </a:r>
          </a:p>
          <a:p>
            <a:r>
              <a:rPr lang="en-US" dirty="0"/>
              <a:t>North Star for project - User Persona &amp; Problem definition.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9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78825-053B-C049-8A2C-0D2A9FA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Ideate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E24A-104C-6F4D-8531-C97B79A5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Miro exercise to brainstorm ideas for possible solutions.</a:t>
            </a:r>
          </a:p>
          <a:p>
            <a:pPr marL="0" indent="0">
              <a:buNone/>
            </a:pPr>
            <a:r>
              <a:rPr lang="en-US" sz="1600" dirty="0"/>
              <a:t>A Web application portal with key features: 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Multilingual language.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Providing basic information about habitability rights and resources.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05F964-691B-1A47-AADA-784EBB32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86" y="952500"/>
            <a:ext cx="599995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3EB6-CE4C-9449-9643-C01921B8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F206-EC5B-B34E-8FF1-087868B0D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Miro exercise to brainstorm ideas for possible solutions.</a:t>
            </a:r>
          </a:p>
          <a:p>
            <a:pPr marL="0" indent="0">
              <a:buNone/>
            </a:pPr>
            <a:r>
              <a:rPr lang="en-US" dirty="0"/>
              <a:t>A Web application portal with key features: -</a:t>
            </a:r>
          </a:p>
          <a:p>
            <a:r>
              <a:rPr lang="en-US" sz="2000" dirty="0"/>
              <a:t>Multilingual language.</a:t>
            </a:r>
          </a:p>
          <a:p>
            <a:r>
              <a:rPr lang="en-US" sz="2000" dirty="0"/>
              <a:t>Providing basic information about habitability rights and resources.</a:t>
            </a:r>
          </a:p>
          <a:p>
            <a:r>
              <a:rPr lang="en-US" sz="2000" dirty="0"/>
              <a:t>Assist tenants in record-keeping.</a:t>
            </a:r>
          </a:p>
          <a:p>
            <a:r>
              <a:rPr lang="en-US" sz="2000" dirty="0"/>
              <a:t>Forum to connect with other tenants in the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6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{FE3AC9C9-3003-8A47-9A32-D4C858B8C242}tf16401378</Template>
  <TotalTime>1617</TotalTime>
  <Words>256</Words>
  <Application>Microsoft Macintosh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Access to Justice</vt:lpstr>
      <vt:lpstr>Agenda</vt:lpstr>
      <vt:lpstr>Section 1 Introduction</vt:lpstr>
      <vt:lpstr>Section 2 Background</vt:lpstr>
      <vt:lpstr>Section 3 : Methodology</vt:lpstr>
      <vt:lpstr>Empathize &amp; Define</vt:lpstr>
      <vt:lpstr>Ideate</vt:lpstr>
      <vt:lpstr>Ideate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Justice</dc:title>
  <dc:creator>Shinde, Mr. Pravin Ram</dc:creator>
  <cp:lastModifiedBy>Shinde, Mr. Pravin Ram</cp:lastModifiedBy>
  <cp:revision>7</cp:revision>
  <dcterms:created xsi:type="dcterms:W3CDTF">2021-12-12T06:37:58Z</dcterms:created>
  <dcterms:modified xsi:type="dcterms:W3CDTF">2021-12-13T10:11:04Z</dcterms:modified>
</cp:coreProperties>
</file>